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256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4" r:id="rId15"/>
    <p:sldId id="309" r:id="rId16"/>
    <p:sldId id="308" r:id="rId17"/>
    <p:sldId id="265" r:id="rId18"/>
    <p:sldId id="310" r:id="rId19"/>
    <p:sldId id="266" r:id="rId20"/>
    <p:sldId id="306" r:id="rId21"/>
    <p:sldId id="307" r:id="rId22"/>
    <p:sldId id="311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5B229-F6C6-4780-9EEC-CB758A4294CE}" v="4" dt="2025-02-26T21:48:0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FAB5B229-F6C6-4780-9EEC-CB758A4294CE}"/>
    <pc:docChg chg="custSel addSld modSld sldOrd">
      <pc:chgData name="Dawn Dinsdale" userId="41f7eddd44b7c622" providerId="LiveId" clId="{FAB5B229-F6C6-4780-9EEC-CB758A4294CE}" dt="2025-02-26T21:51:04.391" v="791" actId="20577"/>
      <pc:docMkLst>
        <pc:docMk/>
      </pc:docMkLst>
      <pc:sldChg chg="addSp delSp modSp mod">
        <pc:chgData name="Dawn Dinsdale" userId="41f7eddd44b7c622" providerId="LiveId" clId="{FAB5B229-F6C6-4780-9EEC-CB758A4294CE}" dt="2025-02-26T21:21:21.554" v="48" actId="1076"/>
        <pc:sldMkLst>
          <pc:docMk/>
          <pc:sldMk cId="360671404" sldId="256"/>
        </pc:sldMkLst>
        <pc:spChg chg="mod">
          <ac:chgData name="Dawn Dinsdale" userId="41f7eddd44b7c622" providerId="LiveId" clId="{FAB5B229-F6C6-4780-9EEC-CB758A4294CE}" dt="2025-02-26T21:21:21.554" v="48" actId="1076"/>
          <ac:spMkLst>
            <pc:docMk/>
            <pc:sldMk cId="360671404" sldId="256"/>
            <ac:spMk id="5" creationId="{00000000-0000-0000-0000-000000000000}"/>
          </ac:spMkLst>
        </pc:spChg>
        <pc:picChg chg="del">
          <ac:chgData name="Dawn Dinsdale" userId="41f7eddd44b7c622" providerId="LiveId" clId="{FAB5B229-F6C6-4780-9EEC-CB758A4294CE}" dt="2025-02-26T21:20:58.684" v="33" actId="478"/>
          <ac:picMkLst>
            <pc:docMk/>
            <pc:sldMk cId="360671404" sldId="256"/>
            <ac:picMk id="3" creationId="{F106B64C-B56C-2AC2-23E3-5C1885F2FBD3}"/>
          </ac:picMkLst>
        </pc:picChg>
        <pc:picChg chg="add mod">
          <ac:chgData name="Dawn Dinsdale" userId="41f7eddd44b7c622" providerId="LiveId" clId="{FAB5B229-F6C6-4780-9EEC-CB758A4294CE}" dt="2025-02-26T21:21:01.675" v="35" actId="1076"/>
          <ac:picMkLst>
            <pc:docMk/>
            <pc:sldMk cId="360671404" sldId="256"/>
            <ac:picMk id="4" creationId="{1065783D-8159-7338-686B-18C8E6B03603}"/>
          </ac:picMkLst>
        </pc:picChg>
      </pc:sldChg>
      <pc:sldChg chg="addSp delSp modSp mod">
        <pc:chgData name="Dawn Dinsdale" userId="41f7eddd44b7c622" providerId="LiveId" clId="{FAB5B229-F6C6-4780-9EEC-CB758A4294CE}" dt="2025-02-26T21:22:13.602" v="53" actId="14100"/>
        <pc:sldMkLst>
          <pc:docMk/>
          <pc:sldMk cId="2394710715" sldId="257"/>
        </pc:sldMkLst>
        <pc:picChg chg="add mod ord">
          <ac:chgData name="Dawn Dinsdale" userId="41f7eddd44b7c622" providerId="LiveId" clId="{FAB5B229-F6C6-4780-9EEC-CB758A4294CE}" dt="2025-02-26T21:22:09.328" v="52" actId="167"/>
          <ac:picMkLst>
            <pc:docMk/>
            <pc:sldMk cId="2394710715" sldId="257"/>
            <ac:picMk id="3" creationId="{F7302E11-D9BD-9454-8BBB-7ED56BBB4969}"/>
          </ac:picMkLst>
        </pc:picChg>
        <pc:picChg chg="del">
          <ac:chgData name="Dawn Dinsdale" userId="41f7eddd44b7c622" providerId="LiveId" clId="{FAB5B229-F6C6-4780-9EEC-CB758A4294CE}" dt="2025-02-26T21:21:54.502" v="49" actId="478"/>
          <ac:picMkLst>
            <pc:docMk/>
            <pc:sldMk cId="2394710715" sldId="257"/>
            <ac:picMk id="5" creationId="{A1EBCDBC-23E1-5280-FDEF-37AEAA27DB98}"/>
          </ac:picMkLst>
        </pc:picChg>
        <pc:cxnChg chg="mod">
          <ac:chgData name="Dawn Dinsdale" userId="41f7eddd44b7c622" providerId="LiveId" clId="{FAB5B229-F6C6-4780-9EEC-CB758A4294CE}" dt="2025-02-26T21:22:13.602" v="53" actId="14100"/>
          <ac:cxnSpMkLst>
            <pc:docMk/>
            <pc:sldMk cId="2394710715" sldId="257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FAB5B229-F6C6-4780-9EEC-CB758A4294CE}" dt="2025-02-26T21:24:21.022" v="65" actId="20577"/>
        <pc:sldMkLst>
          <pc:docMk/>
          <pc:sldMk cId="1862936031" sldId="258"/>
        </pc:sldMkLst>
        <pc:spChg chg="mod">
          <ac:chgData name="Dawn Dinsdale" userId="41f7eddd44b7c622" providerId="LiveId" clId="{FAB5B229-F6C6-4780-9EEC-CB758A4294CE}" dt="2025-02-26T21:24:13.069" v="58" actId="1076"/>
          <ac:spMkLst>
            <pc:docMk/>
            <pc:sldMk cId="1862936031" sldId="258"/>
            <ac:spMk id="3" creationId="{00000000-0000-0000-0000-000000000000}"/>
          </ac:spMkLst>
        </pc:spChg>
        <pc:spChg chg="mod">
          <ac:chgData name="Dawn Dinsdale" userId="41f7eddd44b7c622" providerId="LiveId" clId="{FAB5B229-F6C6-4780-9EEC-CB758A4294CE}" dt="2025-02-26T21:24:21.022" v="65" actId="20577"/>
          <ac:spMkLst>
            <pc:docMk/>
            <pc:sldMk cId="1862936031" sldId="258"/>
            <ac:spMk id="4" creationId="{00000000-0000-0000-0000-000000000000}"/>
          </ac:spMkLst>
        </pc:spChg>
        <pc:picChg chg="add mod ord">
          <ac:chgData name="Dawn Dinsdale" userId="41f7eddd44b7c622" providerId="LiveId" clId="{FAB5B229-F6C6-4780-9EEC-CB758A4294CE}" dt="2025-02-26T21:24:06.422" v="57" actId="167"/>
          <ac:picMkLst>
            <pc:docMk/>
            <pc:sldMk cId="1862936031" sldId="258"/>
            <ac:picMk id="6" creationId="{B224B52E-ECEB-2586-D350-34643EB692F1}"/>
          </ac:picMkLst>
        </pc:picChg>
        <pc:picChg chg="del">
          <ac:chgData name="Dawn Dinsdale" userId="41f7eddd44b7c622" providerId="LiveId" clId="{FAB5B229-F6C6-4780-9EEC-CB758A4294CE}" dt="2025-02-26T21:24:00.082" v="54" actId="478"/>
          <ac:picMkLst>
            <pc:docMk/>
            <pc:sldMk cId="1862936031" sldId="258"/>
            <ac:picMk id="7" creationId="{AD2A1C46-68D1-78BE-268D-85BF82BA20E6}"/>
          </ac:picMkLst>
        </pc:picChg>
      </pc:sldChg>
      <pc:sldChg chg="addSp delSp modSp mod">
        <pc:chgData name="Dawn Dinsdale" userId="41f7eddd44b7c622" providerId="LiveId" clId="{FAB5B229-F6C6-4780-9EEC-CB758A4294CE}" dt="2025-02-26T21:26:27.990" v="100" actId="14100"/>
        <pc:sldMkLst>
          <pc:docMk/>
          <pc:sldMk cId="1055909229" sldId="259"/>
        </pc:sldMkLst>
        <pc:spChg chg="mod">
          <ac:chgData name="Dawn Dinsdale" userId="41f7eddd44b7c622" providerId="LiveId" clId="{FAB5B229-F6C6-4780-9EEC-CB758A4294CE}" dt="2025-02-26T21:25:55.499" v="95" actId="33524"/>
          <ac:spMkLst>
            <pc:docMk/>
            <pc:sldMk cId="1055909229" sldId="259"/>
            <ac:spMk id="3" creationId="{00000000-0000-0000-0000-000000000000}"/>
          </ac:spMkLst>
        </pc:spChg>
        <pc:picChg chg="add del mod ord">
          <ac:chgData name="Dawn Dinsdale" userId="41f7eddd44b7c622" providerId="LiveId" clId="{FAB5B229-F6C6-4780-9EEC-CB758A4294CE}" dt="2025-02-26T21:26:16.691" v="96" actId="478"/>
          <ac:picMkLst>
            <pc:docMk/>
            <pc:sldMk cId="1055909229" sldId="259"/>
            <ac:picMk id="5" creationId="{4BCDEC0E-5834-327E-F345-3448C70A50F5}"/>
          </ac:picMkLst>
        </pc:picChg>
        <pc:picChg chg="del">
          <ac:chgData name="Dawn Dinsdale" userId="41f7eddd44b7c622" providerId="LiveId" clId="{FAB5B229-F6C6-4780-9EEC-CB758A4294CE}" dt="2025-02-26T21:25:31.046" v="66" actId="478"/>
          <ac:picMkLst>
            <pc:docMk/>
            <pc:sldMk cId="1055909229" sldId="259"/>
            <ac:picMk id="7" creationId="{D94FBBAB-6BBC-2315-7B19-D8349FB8D188}"/>
          </ac:picMkLst>
        </pc:picChg>
        <pc:picChg chg="add mod ord">
          <ac:chgData name="Dawn Dinsdale" userId="41f7eddd44b7c622" providerId="LiveId" clId="{FAB5B229-F6C6-4780-9EEC-CB758A4294CE}" dt="2025-02-26T21:26:24.278" v="99" actId="167"/>
          <ac:picMkLst>
            <pc:docMk/>
            <pc:sldMk cId="1055909229" sldId="259"/>
            <ac:picMk id="10" creationId="{5F5240D4-F303-0781-9C57-BB18FBAF1E27}"/>
          </ac:picMkLst>
        </pc:picChg>
        <pc:cxnChg chg="mod">
          <ac:chgData name="Dawn Dinsdale" userId="41f7eddd44b7c622" providerId="LiveId" clId="{FAB5B229-F6C6-4780-9EEC-CB758A4294CE}" dt="2025-02-26T21:25:41.383" v="70" actId="14100"/>
          <ac:cxnSpMkLst>
            <pc:docMk/>
            <pc:sldMk cId="1055909229" sldId="259"/>
            <ac:cxnSpMk id="4" creationId="{00000000-0000-0000-0000-000000000000}"/>
          </ac:cxnSpMkLst>
        </pc:cxnChg>
        <pc:cxnChg chg="mod">
          <ac:chgData name="Dawn Dinsdale" userId="41f7eddd44b7c622" providerId="LiveId" clId="{FAB5B229-F6C6-4780-9EEC-CB758A4294CE}" dt="2025-02-26T21:26:27.990" v="100" actId="14100"/>
          <ac:cxnSpMkLst>
            <pc:docMk/>
            <pc:sldMk cId="1055909229" sldId="259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FAB5B229-F6C6-4780-9EEC-CB758A4294CE}" dt="2025-02-26T21:29:40.631" v="108" actId="14100"/>
        <pc:sldMkLst>
          <pc:docMk/>
          <pc:sldMk cId="1060496327" sldId="261"/>
        </pc:sldMkLst>
        <pc:spChg chg="mod">
          <ac:chgData name="Dawn Dinsdale" userId="41f7eddd44b7c622" providerId="LiveId" clId="{FAB5B229-F6C6-4780-9EEC-CB758A4294CE}" dt="2025-02-26T21:29:36.897" v="107" actId="14100"/>
          <ac:spMkLst>
            <pc:docMk/>
            <pc:sldMk cId="1060496327" sldId="261"/>
            <ac:spMk id="3" creationId="{00000000-0000-0000-0000-000000000000}"/>
          </ac:spMkLst>
        </pc:spChg>
        <pc:picChg chg="del">
          <ac:chgData name="Dawn Dinsdale" userId="41f7eddd44b7c622" providerId="LiveId" clId="{FAB5B229-F6C6-4780-9EEC-CB758A4294CE}" dt="2025-02-26T21:27:54.499" v="101" actId="478"/>
          <ac:picMkLst>
            <pc:docMk/>
            <pc:sldMk cId="1060496327" sldId="261"/>
            <ac:picMk id="6" creationId="{220B9CD3-FB41-DF46-6C6E-528961803330}"/>
          </ac:picMkLst>
        </pc:picChg>
        <pc:picChg chg="add mod ord">
          <ac:chgData name="Dawn Dinsdale" userId="41f7eddd44b7c622" providerId="LiveId" clId="{FAB5B229-F6C6-4780-9EEC-CB758A4294CE}" dt="2025-02-26T21:28:09.635" v="105" actId="167"/>
          <ac:picMkLst>
            <pc:docMk/>
            <pc:sldMk cId="1060496327" sldId="261"/>
            <ac:picMk id="7" creationId="{D1A5A74E-03F8-4B79-A498-D13A49636CAE}"/>
          </ac:picMkLst>
        </pc:picChg>
        <pc:cxnChg chg="mod">
          <ac:chgData name="Dawn Dinsdale" userId="41f7eddd44b7c622" providerId="LiveId" clId="{FAB5B229-F6C6-4780-9EEC-CB758A4294CE}" dt="2025-02-26T21:29:40.631" v="108" actId="14100"/>
          <ac:cxnSpMkLst>
            <pc:docMk/>
            <pc:sldMk cId="1060496327" sldId="261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FAB5B229-F6C6-4780-9EEC-CB758A4294CE}" dt="2025-02-26T21:31:09.942" v="118" actId="14100"/>
        <pc:sldMkLst>
          <pc:docMk/>
          <pc:sldMk cId="2466587105" sldId="263"/>
        </pc:sldMkLst>
        <pc:spChg chg="mod">
          <ac:chgData name="Dawn Dinsdale" userId="41f7eddd44b7c622" providerId="LiveId" clId="{FAB5B229-F6C6-4780-9EEC-CB758A4294CE}" dt="2025-02-26T21:31:02.129" v="116" actId="20577"/>
          <ac:spMkLst>
            <pc:docMk/>
            <pc:sldMk cId="2466587105" sldId="263"/>
            <ac:spMk id="3" creationId="{00000000-0000-0000-0000-000000000000}"/>
          </ac:spMkLst>
        </pc:spChg>
        <pc:picChg chg="del">
          <ac:chgData name="Dawn Dinsdale" userId="41f7eddd44b7c622" providerId="LiveId" clId="{FAB5B229-F6C6-4780-9EEC-CB758A4294CE}" dt="2025-02-26T21:30:42.144" v="109" actId="478"/>
          <ac:picMkLst>
            <pc:docMk/>
            <pc:sldMk cId="2466587105" sldId="263"/>
            <ac:picMk id="5" creationId="{B370BAA1-EE27-104D-C0DA-CAA709573E37}"/>
          </ac:picMkLst>
        </pc:picChg>
        <pc:picChg chg="add mod ord">
          <ac:chgData name="Dawn Dinsdale" userId="41f7eddd44b7c622" providerId="LiveId" clId="{FAB5B229-F6C6-4780-9EEC-CB758A4294CE}" dt="2025-02-26T21:30:50.667" v="112" actId="167"/>
          <ac:picMkLst>
            <pc:docMk/>
            <pc:sldMk cId="2466587105" sldId="263"/>
            <ac:picMk id="6" creationId="{733EB299-98BF-4358-77B1-94B1B925B9A1}"/>
          </ac:picMkLst>
        </pc:picChg>
        <pc:cxnChg chg="mod">
          <ac:chgData name="Dawn Dinsdale" userId="41f7eddd44b7c622" providerId="LiveId" clId="{FAB5B229-F6C6-4780-9EEC-CB758A4294CE}" dt="2025-02-26T21:31:09.942" v="118" actId="14100"/>
          <ac:cxnSpMkLst>
            <pc:docMk/>
            <pc:sldMk cId="2466587105" sldId="263"/>
            <ac:cxnSpMk id="4" creationId="{00000000-0000-0000-0000-000000000000}"/>
          </ac:cxnSpMkLst>
        </pc:cxnChg>
      </pc:sldChg>
      <pc:sldChg chg="addSp delSp modSp mod">
        <pc:chgData name="Dawn Dinsdale" userId="41f7eddd44b7c622" providerId="LiveId" clId="{FAB5B229-F6C6-4780-9EEC-CB758A4294CE}" dt="2025-02-26T21:34:02.683" v="194" actId="20577"/>
        <pc:sldMkLst>
          <pc:docMk/>
          <pc:sldMk cId="2903790944" sldId="264"/>
        </pc:sldMkLst>
        <pc:spChg chg="mod">
          <ac:chgData name="Dawn Dinsdale" userId="41f7eddd44b7c622" providerId="LiveId" clId="{FAB5B229-F6C6-4780-9EEC-CB758A4294CE}" dt="2025-02-26T21:34:02.683" v="194" actId="20577"/>
          <ac:spMkLst>
            <pc:docMk/>
            <pc:sldMk cId="2903790944" sldId="264"/>
            <ac:spMk id="3" creationId="{00000000-0000-0000-0000-000000000000}"/>
          </ac:spMkLst>
        </pc:spChg>
        <pc:picChg chg="add mod">
          <ac:chgData name="Dawn Dinsdale" userId="41f7eddd44b7c622" providerId="LiveId" clId="{FAB5B229-F6C6-4780-9EEC-CB758A4294CE}" dt="2025-02-26T21:33:18.834" v="121" actId="1076"/>
          <ac:picMkLst>
            <pc:docMk/>
            <pc:sldMk cId="2903790944" sldId="264"/>
            <ac:picMk id="4" creationId="{89E1C7C2-0FAD-DC1E-9F1A-7D74BB32FD86}"/>
          </ac:picMkLst>
        </pc:picChg>
        <pc:picChg chg="del">
          <ac:chgData name="Dawn Dinsdale" userId="41f7eddd44b7c622" providerId="LiveId" clId="{FAB5B229-F6C6-4780-9EEC-CB758A4294CE}" dt="2025-02-26T21:33:14.835" v="119" actId="478"/>
          <ac:picMkLst>
            <pc:docMk/>
            <pc:sldMk cId="2903790944" sldId="264"/>
            <ac:picMk id="5" creationId="{30054D8D-2CE1-8E75-9936-5B96A47727F3}"/>
          </ac:picMkLst>
        </pc:picChg>
      </pc:sldChg>
      <pc:sldChg chg="addSp delSp modSp mod ord">
        <pc:chgData name="Dawn Dinsdale" userId="41f7eddd44b7c622" providerId="LiveId" clId="{FAB5B229-F6C6-4780-9EEC-CB758A4294CE}" dt="2025-02-26T21:49:19.780" v="774" actId="1076"/>
        <pc:sldMkLst>
          <pc:docMk/>
          <pc:sldMk cId="2281521949" sldId="267"/>
        </pc:sldMkLst>
        <pc:spChg chg="mod">
          <ac:chgData name="Dawn Dinsdale" userId="41f7eddd44b7c622" providerId="LiveId" clId="{FAB5B229-F6C6-4780-9EEC-CB758A4294CE}" dt="2025-02-26T21:36:34.614" v="288" actId="1076"/>
          <ac:spMkLst>
            <pc:docMk/>
            <pc:sldMk cId="2281521949" sldId="267"/>
            <ac:spMk id="5" creationId="{5BC7A556-025B-9F71-30F2-2F14AD37C65C}"/>
          </ac:spMkLst>
        </pc:spChg>
        <pc:picChg chg="add del mod">
          <ac:chgData name="Dawn Dinsdale" userId="41f7eddd44b7c622" providerId="LiveId" clId="{FAB5B229-F6C6-4780-9EEC-CB758A4294CE}" dt="2025-02-26T21:49:14.543" v="772" actId="478"/>
          <ac:picMkLst>
            <pc:docMk/>
            <pc:sldMk cId="2281521949" sldId="267"/>
            <ac:picMk id="3" creationId="{1E207300-BE70-C919-96A2-F546E6CF0A4A}"/>
          </ac:picMkLst>
        </pc:picChg>
        <pc:picChg chg="add mod">
          <ac:chgData name="Dawn Dinsdale" userId="41f7eddd44b7c622" providerId="LiveId" clId="{FAB5B229-F6C6-4780-9EEC-CB758A4294CE}" dt="2025-02-26T21:49:19.780" v="774" actId="1076"/>
          <ac:picMkLst>
            <pc:docMk/>
            <pc:sldMk cId="2281521949" sldId="267"/>
            <ac:picMk id="6" creationId="{0D4E1704-E02E-4DC4-4785-4EE67E4A047F}"/>
          </ac:picMkLst>
        </pc:picChg>
      </pc:sldChg>
      <pc:sldChg chg="addSp delSp modSp mod">
        <pc:chgData name="Dawn Dinsdale" userId="41f7eddd44b7c622" providerId="LiveId" clId="{FAB5B229-F6C6-4780-9EEC-CB758A4294CE}" dt="2025-02-26T21:49:59.430" v="780" actId="14100"/>
        <pc:sldMkLst>
          <pc:docMk/>
          <pc:sldMk cId="157097516" sldId="268"/>
        </pc:sldMkLst>
        <pc:picChg chg="add mod ord">
          <ac:chgData name="Dawn Dinsdale" userId="41f7eddd44b7c622" providerId="LiveId" clId="{FAB5B229-F6C6-4780-9EEC-CB758A4294CE}" dt="2025-02-26T21:49:59.430" v="780" actId="14100"/>
          <ac:picMkLst>
            <pc:docMk/>
            <pc:sldMk cId="157097516" sldId="268"/>
            <ac:picMk id="4" creationId="{45D01272-AA6E-341C-F376-A8D80B371B3C}"/>
          </ac:picMkLst>
        </pc:picChg>
        <pc:picChg chg="del">
          <ac:chgData name="Dawn Dinsdale" userId="41f7eddd44b7c622" providerId="LiveId" clId="{FAB5B229-F6C6-4780-9EEC-CB758A4294CE}" dt="2025-02-26T21:49:46.382" v="775" actId="478"/>
          <ac:picMkLst>
            <pc:docMk/>
            <pc:sldMk cId="157097516" sldId="268"/>
            <ac:picMk id="5" creationId="{5C15F7FA-D6B0-829F-6BAC-B79A47C70E78}"/>
          </ac:picMkLst>
        </pc:picChg>
        <pc:cxnChg chg="mod">
          <ac:chgData name="Dawn Dinsdale" userId="41f7eddd44b7c622" providerId="LiveId" clId="{FAB5B229-F6C6-4780-9EEC-CB758A4294CE}" dt="2025-02-26T21:49:55.945" v="779" actId="14100"/>
          <ac:cxnSpMkLst>
            <pc:docMk/>
            <pc:sldMk cId="157097516" sldId="268"/>
            <ac:cxnSpMk id="6" creationId="{CECC57BF-A086-B897-D14A-E58E9CD3679C}"/>
          </ac:cxnSpMkLst>
        </pc:cxnChg>
      </pc:sldChg>
      <pc:sldChg chg="modSp mod">
        <pc:chgData name="Dawn Dinsdale" userId="41f7eddd44b7c622" providerId="LiveId" clId="{FAB5B229-F6C6-4780-9EEC-CB758A4294CE}" dt="2025-02-26T21:51:04.391" v="791" actId="20577"/>
        <pc:sldMkLst>
          <pc:docMk/>
          <pc:sldMk cId="3250563385" sldId="269"/>
        </pc:sldMkLst>
        <pc:spChg chg="mod">
          <ac:chgData name="Dawn Dinsdale" userId="41f7eddd44b7c622" providerId="LiveId" clId="{FAB5B229-F6C6-4780-9EEC-CB758A4294CE}" dt="2025-02-26T21:51:04.391" v="791" actId="20577"/>
          <ac:spMkLst>
            <pc:docMk/>
            <pc:sldMk cId="3250563385" sldId="269"/>
            <ac:spMk id="3" creationId="{00000000-0000-0000-0000-000000000000}"/>
          </ac:spMkLst>
        </pc:spChg>
      </pc:sldChg>
      <pc:sldChg chg="modSp mod">
        <pc:chgData name="Dawn Dinsdale" userId="41f7eddd44b7c622" providerId="LiveId" clId="{FAB5B229-F6C6-4780-9EEC-CB758A4294CE}" dt="2025-02-26T21:19:47.336" v="12" actId="1076"/>
        <pc:sldMkLst>
          <pc:docMk/>
          <pc:sldMk cId="4246431756" sldId="301"/>
        </pc:sldMkLst>
        <pc:spChg chg="mod">
          <ac:chgData name="Dawn Dinsdale" userId="41f7eddd44b7c622" providerId="LiveId" clId="{FAB5B229-F6C6-4780-9EEC-CB758A4294CE}" dt="2025-02-26T21:19:37.046" v="10" actId="20577"/>
          <ac:spMkLst>
            <pc:docMk/>
            <pc:sldMk cId="4246431756" sldId="301"/>
            <ac:spMk id="6" creationId="{00000000-0000-0000-0000-000000000000}"/>
          </ac:spMkLst>
        </pc:spChg>
        <pc:picChg chg="mod">
          <ac:chgData name="Dawn Dinsdale" userId="41f7eddd44b7c622" providerId="LiveId" clId="{FAB5B229-F6C6-4780-9EEC-CB758A4294CE}" dt="2025-02-26T21:19:47.336" v="12" actId="1076"/>
          <ac:picMkLst>
            <pc:docMk/>
            <pc:sldMk cId="4246431756" sldId="301"/>
            <ac:picMk id="2" creationId="{00000000-0000-0000-0000-000000000000}"/>
          </ac:picMkLst>
        </pc:picChg>
      </pc:sldChg>
      <pc:sldChg chg="modSp mod">
        <pc:chgData name="Dawn Dinsdale" userId="41f7eddd44b7c622" providerId="LiveId" clId="{FAB5B229-F6C6-4780-9EEC-CB758A4294CE}" dt="2025-02-26T21:20:06.320" v="32" actId="20577"/>
        <pc:sldMkLst>
          <pc:docMk/>
          <pc:sldMk cId="2564324345" sldId="303"/>
        </pc:sldMkLst>
        <pc:spChg chg="mod">
          <ac:chgData name="Dawn Dinsdale" userId="41f7eddd44b7c622" providerId="LiveId" clId="{FAB5B229-F6C6-4780-9EEC-CB758A4294CE}" dt="2025-02-26T21:20:06.320" v="32" actId="20577"/>
          <ac:spMkLst>
            <pc:docMk/>
            <pc:sldMk cId="2564324345" sldId="303"/>
            <ac:spMk id="4" creationId="{00000000-0000-0000-0000-000000000000}"/>
          </ac:spMkLst>
        </pc:spChg>
      </pc:sldChg>
      <pc:sldChg chg="addSp delSp modSp mod">
        <pc:chgData name="Dawn Dinsdale" userId="41f7eddd44b7c622" providerId="LiveId" clId="{FAB5B229-F6C6-4780-9EEC-CB758A4294CE}" dt="2025-02-26T21:41:30.068" v="391" actId="14100"/>
        <pc:sldMkLst>
          <pc:docMk/>
          <pc:sldMk cId="4116824642" sldId="306"/>
        </pc:sldMkLst>
        <pc:spChg chg="mod">
          <ac:chgData name="Dawn Dinsdale" userId="41f7eddd44b7c622" providerId="LiveId" clId="{FAB5B229-F6C6-4780-9EEC-CB758A4294CE}" dt="2025-02-26T21:41:19.546" v="388" actId="20577"/>
          <ac:spMkLst>
            <pc:docMk/>
            <pc:sldMk cId="4116824642" sldId="306"/>
            <ac:spMk id="4" creationId="{59B15B07-163E-0C3F-9995-78AD3F3BF89E}"/>
          </ac:spMkLst>
        </pc:spChg>
        <pc:picChg chg="del">
          <ac:chgData name="Dawn Dinsdale" userId="41f7eddd44b7c622" providerId="LiveId" clId="{FAB5B229-F6C6-4780-9EEC-CB758A4294CE}" dt="2025-02-26T21:40:07.967" v="289" actId="478"/>
          <ac:picMkLst>
            <pc:docMk/>
            <pc:sldMk cId="4116824642" sldId="306"/>
            <ac:picMk id="3" creationId="{DA0B8829-4F1E-D954-9C1D-725CDBDBBCF3}"/>
          </ac:picMkLst>
        </pc:picChg>
        <pc:picChg chg="add mod ord">
          <ac:chgData name="Dawn Dinsdale" userId="41f7eddd44b7c622" providerId="LiveId" clId="{FAB5B229-F6C6-4780-9EEC-CB758A4294CE}" dt="2025-02-26T21:40:27.037" v="292" actId="167"/>
          <ac:picMkLst>
            <pc:docMk/>
            <pc:sldMk cId="4116824642" sldId="306"/>
            <ac:picMk id="7" creationId="{BC11FF3C-3429-ADDC-32FC-A1FE43605DAC}"/>
          </ac:picMkLst>
        </pc:picChg>
        <pc:cxnChg chg="mod">
          <ac:chgData name="Dawn Dinsdale" userId="41f7eddd44b7c622" providerId="LiveId" clId="{FAB5B229-F6C6-4780-9EEC-CB758A4294CE}" dt="2025-02-26T21:41:30.068" v="391" actId="14100"/>
          <ac:cxnSpMkLst>
            <pc:docMk/>
            <pc:sldMk cId="4116824642" sldId="306"/>
            <ac:cxnSpMk id="5" creationId="{85C67614-C1DA-3684-6A56-DBCE21045D8B}"/>
          </ac:cxnSpMkLst>
        </pc:cxnChg>
        <pc:cxnChg chg="del">
          <ac:chgData name="Dawn Dinsdale" userId="41f7eddd44b7c622" providerId="LiveId" clId="{FAB5B229-F6C6-4780-9EEC-CB758A4294CE}" dt="2025-02-26T21:41:24.671" v="389" actId="478"/>
          <ac:cxnSpMkLst>
            <pc:docMk/>
            <pc:sldMk cId="4116824642" sldId="306"/>
            <ac:cxnSpMk id="6" creationId="{4FDCCF73-0E25-853D-1B1A-1FAEBF316978}"/>
          </ac:cxnSpMkLst>
        </pc:cxnChg>
      </pc:sldChg>
      <pc:sldChg chg="modSp mod">
        <pc:chgData name="Dawn Dinsdale" userId="41f7eddd44b7c622" providerId="LiveId" clId="{FAB5B229-F6C6-4780-9EEC-CB758A4294CE}" dt="2025-02-26T21:42:51.852" v="561" actId="20577"/>
        <pc:sldMkLst>
          <pc:docMk/>
          <pc:sldMk cId="1023050154" sldId="307"/>
        </pc:sldMkLst>
        <pc:spChg chg="mod">
          <ac:chgData name="Dawn Dinsdale" userId="41f7eddd44b7c622" providerId="LiveId" clId="{FAB5B229-F6C6-4780-9EEC-CB758A4294CE}" dt="2025-02-26T21:42:51.852" v="561" actId="20577"/>
          <ac:spMkLst>
            <pc:docMk/>
            <pc:sldMk cId="1023050154" sldId="307"/>
            <ac:spMk id="4" creationId="{4F4C65B4-7081-DF7C-8590-1E2A33DF61C0}"/>
          </ac:spMkLst>
        </pc:spChg>
        <pc:cxnChg chg="mod">
          <ac:chgData name="Dawn Dinsdale" userId="41f7eddd44b7c622" providerId="LiveId" clId="{FAB5B229-F6C6-4780-9EEC-CB758A4294CE}" dt="2025-02-26T21:42:00.731" v="397" actId="14100"/>
          <ac:cxnSpMkLst>
            <pc:docMk/>
            <pc:sldMk cId="1023050154" sldId="307"/>
            <ac:cxnSpMk id="6" creationId="{69174DBE-EBD6-68FE-E1D4-72B4431879BD}"/>
          </ac:cxnSpMkLst>
        </pc:cxnChg>
      </pc:sldChg>
      <pc:sldChg chg="modSp mod">
        <pc:chgData name="Dawn Dinsdale" userId="41f7eddd44b7c622" providerId="LiveId" clId="{FAB5B229-F6C6-4780-9EEC-CB758A4294CE}" dt="2025-02-26T21:35:24.289" v="285" actId="313"/>
        <pc:sldMkLst>
          <pc:docMk/>
          <pc:sldMk cId="219503950" sldId="308"/>
        </pc:sldMkLst>
        <pc:spChg chg="mod">
          <ac:chgData name="Dawn Dinsdale" userId="41f7eddd44b7c622" providerId="LiveId" clId="{FAB5B229-F6C6-4780-9EEC-CB758A4294CE}" dt="2025-02-26T21:35:24.289" v="285" actId="313"/>
          <ac:spMkLst>
            <pc:docMk/>
            <pc:sldMk cId="219503950" sldId="308"/>
            <ac:spMk id="2" creationId="{F29FBA80-42AF-2BD7-9A19-535265E47C22}"/>
          </ac:spMkLst>
        </pc:spChg>
      </pc:sldChg>
      <pc:sldChg chg="addSp modSp new mod">
        <pc:chgData name="Dawn Dinsdale" userId="41f7eddd44b7c622" providerId="LiveId" clId="{FAB5B229-F6C6-4780-9EEC-CB758A4294CE}" dt="2025-02-26T21:48:36.679" v="771" actId="14100"/>
        <pc:sldMkLst>
          <pc:docMk/>
          <pc:sldMk cId="1763616070" sldId="311"/>
        </pc:sldMkLst>
        <pc:spChg chg="add mod">
          <ac:chgData name="Dawn Dinsdale" userId="41f7eddd44b7c622" providerId="LiveId" clId="{FAB5B229-F6C6-4780-9EEC-CB758A4294CE}" dt="2025-02-26T21:48:15.628" v="764" actId="20577"/>
          <ac:spMkLst>
            <pc:docMk/>
            <pc:sldMk cId="1763616070" sldId="311"/>
            <ac:spMk id="4" creationId="{D6C311CC-BCEA-D5AD-4CB4-18A7F8BEF7B3}"/>
          </ac:spMkLst>
        </pc:spChg>
        <pc:spChg chg="add mod">
          <ac:chgData name="Dawn Dinsdale" userId="41f7eddd44b7c622" providerId="LiveId" clId="{FAB5B229-F6C6-4780-9EEC-CB758A4294CE}" dt="2025-02-26T21:48:24.462" v="767" actId="14100"/>
          <ac:spMkLst>
            <pc:docMk/>
            <pc:sldMk cId="1763616070" sldId="311"/>
            <ac:spMk id="12" creationId="{B5DC3E40-C96B-74D0-237D-7FD2603C7268}"/>
          </ac:spMkLst>
        </pc:spChg>
        <pc:picChg chg="add mod">
          <ac:chgData name="Dawn Dinsdale" userId="41f7eddd44b7c622" providerId="LiveId" clId="{FAB5B229-F6C6-4780-9EEC-CB758A4294CE}" dt="2025-02-26T21:46:29.162" v="564" actId="1076"/>
          <ac:picMkLst>
            <pc:docMk/>
            <pc:sldMk cId="1763616070" sldId="311"/>
            <ac:picMk id="3" creationId="{9FB9E12A-A8A0-2886-EFAE-C6FDA80617CF}"/>
          </ac:picMkLst>
        </pc:picChg>
        <pc:cxnChg chg="add mod">
          <ac:chgData name="Dawn Dinsdale" userId="41f7eddd44b7c622" providerId="LiveId" clId="{FAB5B229-F6C6-4780-9EEC-CB758A4294CE}" dt="2025-02-26T21:47:24.653" v="701" actId="14100"/>
          <ac:cxnSpMkLst>
            <pc:docMk/>
            <pc:sldMk cId="1763616070" sldId="311"/>
            <ac:cxnSpMk id="5" creationId="{16964C86-C833-10C7-24F6-66E9D7694BEA}"/>
          </ac:cxnSpMkLst>
        </pc:cxnChg>
        <pc:cxnChg chg="add mod">
          <ac:chgData name="Dawn Dinsdale" userId="41f7eddd44b7c622" providerId="LiveId" clId="{FAB5B229-F6C6-4780-9EEC-CB758A4294CE}" dt="2025-02-26T21:48:36.679" v="771" actId="14100"/>
          <ac:cxnSpMkLst>
            <pc:docMk/>
            <pc:sldMk cId="1763616070" sldId="311"/>
            <ac:cxnSpMk id="8" creationId="{1C02EE4D-01FF-6164-69AF-31CB1D7F98D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B2C-6775-412F-B0F1-67DFED90921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osaleague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769"/>
            <a:ext cx="9144000" cy="6085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562" y="4522126"/>
            <a:ext cx="388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SOSA League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A5A74E-03F8-4B79-A498-D13A496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4" y="1493112"/>
            <a:ext cx="8196871" cy="3543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164" y="2307128"/>
            <a:ext cx="7950186" cy="661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1035" y="1279851"/>
            <a:ext cx="3675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8254538" y="2459273"/>
            <a:ext cx="986378" cy="226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422C-C33A-E6A1-6124-C189E04FEF66}"/>
              </a:ext>
            </a:extLst>
          </p:cNvPr>
          <p:cNvCxnSpPr>
            <a:cxnSpLocks/>
          </p:cNvCxnSpPr>
          <p:nvPr/>
        </p:nvCxnSpPr>
        <p:spPr>
          <a:xfrm flipH="1" flipV="1">
            <a:off x="940038" y="2520390"/>
            <a:ext cx="7314500" cy="1744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F1D850-2615-50C9-9283-AA5F588A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9" y="475838"/>
            <a:ext cx="7773485" cy="5906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77" y="1857082"/>
            <a:ext cx="2713275" cy="3740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1645921"/>
            <a:ext cx="35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290133" y="2431744"/>
            <a:ext cx="5050305" cy="88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5066" y="1288474"/>
            <a:ext cx="3808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EAE65-9616-49D1-8F2B-E2DEA57D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2995"/>
            <a:ext cx="8345065" cy="489653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977353" y="4157222"/>
            <a:ext cx="3367712" cy="103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EB299-98BF-4358-77B1-94B1B925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" y="566452"/>
            <a:ext cx="8564170" cy="4086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8725" y="1674674"/>
            <a:ext cx="3009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green message will tell you that the 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8730260" y="1123950"/>
            <a:ext cx="97571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2977" y="1288473"/>
            <a:ext cx="3857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stay in the set-up menu and select </a:t>
            </a:r>
          </a:p>
          <a:p>
            <a:r>
              <a:rPr lang="en-US" dirty="0"/>
              <a:t>the Roster tool</a:t>
            </a:r>
          </a:p>
          <a:p>
            <a:endParaRPr lang="en-US" dirty="0"/>
          </a:p>
          <a:p>
            <a:r>
              <a:rPr lang="en-US" dirty="0"/>
              <a:t>Now enter your players</a:t>
            </a:r>
          </a:p>
          <a:p>
            <a:endParaRPr lang="en-US" dirty="0"/>
          </a:p>
          <a:p>
            <a:r>
              <a:rPr lang="en-US" dirty="0"/>
              <a:t>You can add them one at a time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endParaRPr lang="en-US" dirty="0"/>
          </a:p>
          <a:p>
            <a:r>
              <a:rPr lang="en-US" dirty="0"/>
              <a:t>You can import a csv file of your roster</a:t>
            </a:r>
          </a:p>
          <a:p>
            <a:endParaRPr lang="en-US" dirty="0"/>
          </a:p>
          <a:p>
            <a:r>
              <a:rPr lang="en-US" dirty="0"/>
              <a:t>Note - the green box indicating your player was was added to your roster will appear.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1C7C2-0FAD-DC1E-9F1A-7D74BB32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5" y="558260"/>
            <a:ext cx="804022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4C3ED-25CA-2AE0-8380-2A812E19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883"/>
            <a:ext cx="7916380" cy="6125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9D373-0128-13CF-3F12-FCBD906A61C3}"/>
              </a:ext>
            </a:extLst>
          </p:cNvPr>
          <p:cNvSpPr txBox="1"/>
          <p:nvPr/>
        </p:nvSpPr>
        <p:spPr>
          <a:xfrm>
            <a:off x="8412482" y="1016951"/>
            <a:ext cx="3201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Your Roster</a:t>
            </a:r>
          </a:p>
          <a:p>
            <a:endParaRPr lang="en-CA" dirty="0"/>
          </a:p>
          <a:p>
            <a:r>
              <a:rPr lang="en-CA" dirty="0"/>
              <a:t>This can be done individually or through an CSV file.</a:t>
            </a:r>
          </a:p>
          <a:p>
            <a:endParaRPr lang="en-CA" dirty="0"/>
          </a:p>
          <a:p>
            <a:r>
              <a:rPr lang="en-CA" dirty="0"/>
              <a:t>To upload by CSV, click on the tab to Import</a:t>
            </a:r>
          </a:p>
          <a:p>
            <a:endParaRPr lang="en-CA" dirty="0"/>
          </a:p>
          <a:p>
            <a:r>
              <a:rPr lang="en-CA" dirty="0"/>
              <a:t>Choose the file from your computer.  There is no template, but a sample is able on the next slide</a:t>
            </a:r>
          </a:p>
          <a:p>
            <a:endParaRPr lang="en-CA" dirty="0"/>
          </a:p>
          <a:p>
            <a:r>
              <a:rPr lang="en-CA" dirty="0"/>
              <a:t>Click Next.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D98DC6-3D7F-6EB2-04EA-F9F0F9D74BA6}"/>
              </a:ext>
            </a:extLst>
          </p:cNvPr>
          <p:cNvCxnSpPr>
            <a:cxnSpLocks/>
          </p:cNvCxnSpPr>
          <p:nvPr/>
        </p:nvCxnSpPr>
        <p:spPr>
          <a:xfrm flipH="1" flipV="1">
            <a:off x="6721311" y="2262434"/>
            <a:ext cx="1691171" cy="405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BA80-42AF-2BD7-9A19-535265E47C22}"/>
              </a:ext>
            </a:extLst>
          </p:cNvPr>
          <p:cNvSpPr txBox="1"/>
          <p:nvPr/>
        </p:nvSpPr>
        <p:spPr>
          <a:xfrm>
            <a:off x="8412482" y="1016950"/>
            <a:ext cx="3201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is the ideal setting for uploading a </a:t>
            </a:r>
            <a:r>
              <a:rPr lang="en-CA" u="sng" dirty="0"/>
              <a:t>CLUB ROSTER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For Team Rosters, remove the column titled Age Group.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C7530-13ED-2CF8-9E61-5ABE5B52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3" y="518437"/>
            <a:ext cx="6887536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7891E-587E-9FB4-3BB1-446A227F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9" y="236201"/>
            <a:ext cx="7611537" cy="6411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3798" y="1687485"/>
            <a:ext cx="3475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player has been added</a:t>
            </a:r>
          </a:p>
          <a:p>
            <a:r>
              <a:rPr lang="en-US" dirty="0"/>
              <a:t>he or she will be listed in the table</a:t>
            </a:r>
          </a:p>
          <a:p>
            <a:r>
              <a:rPr lang="en-US" dirty="0"/>
              <a:t>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  <a:p>
            <a:endParaRPr lang="en-US" dirty="0"/>
          </a:p>
          <a:p>
            <a:r>
              <a:rPr lang="en-US" dirty="0"/>
              <a:t>Jersey numbers can be edited or added here as well.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285961" y="2230454"/>
            <a:ext cx="6267836" cy="361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814678" y="3155535"/>
            <a:ext cx="1739119" cy="268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56E4B-AD57-1FD4-07AB-55B96FD7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5" y="90819"/>
            <a:ext cx="7802064" cy="6525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76328-3638-C56E-3736-929AFE0749CB}"/>
              </a:ext>
            </a:extLst>
          </p:cNvPr>
          <p:cNvSpPr txBox="1"/>
          <p:nvPr/>
        </p:nvSpPr>
        <p:spPr>
          <a:xfrm>
            <a:off x="8412482" y="1016951"/>
            <a:ext cx="320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My Account information can be updated including your password.</a:t>
            </a:r>
          </a:p>
        </p:txBody>
      </p:sp>
    </p:spTree>
    <p:extLst>
      <p:ext uri="{BB962C8B-B14F-4D97-AF65-F5344CB8AC3E}">
        <p14:creationId xmlns:p14="http://schemas.microsoft.com/office/powerpoint/2010/main" val="354213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8960" y="677151"/>
            <a:ext cx="3523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have entered your roster</a:t>
            </a:r>
          </a:p>
          <a:p>
            <a:r>
              <a:rPr lang="en-US" dirty="0"/>
              <a:t>you can create a gamesheet</a:t>
            </a:r>
          </a:p>
          <a:p>
            <a:endParaRPr lang="en-US" dirty="0"/>
          </a:p>
          <a:p>
            <a:r>
              <a:rPr lang="en-US" dirty="0"/>
              <a:t>To do this go to the </a:t>
            </a:r>
            <a:r>
              <a:rPr lang="en-US" b="1" dirty="0"/>
              <a:t>Games</a:t>
            </a:r>
            <a:r>
              <a:rPr lang="en-US" dirty="0"/>
              <a:t> tab.</a:t>
            </a:r>
          </a:p>
          <a:p>
            <a:endParaRPr lang="en-US" dirty="0"/>
          </a:p>
          <a:p>
            <a:r>
              <a:rPr lang="en-US" dirty="0"/>
              <a:t>Click the 3 lines icon to see the options under Games, click gamesheets.</a:t>
            </a:r>
          </a:p>
          <a:p>
            <a:endParaRPr lang="en-US" dirty="0"/>
          </a:p>
          <a:p>
            <a:r>
              <a:rPr lang="en-US" dirty="0"/>
              <a:t>Choose your players who will be attending the game and click Generate Gamesheet</a:t>
            </a:r>
          </a:p>
          <a:p>
            <a:endParaRPr lang="en-US" dirty="0"/>
          </a:p>
          <a:p>
            <a:r>
              <a:rPr lang="en-US" dirty="0"/>
              <a:t>A gamesheet will appear in a new </a:t>
            </a:r>
          </a:p>
          <a:p>
            <a:r>
              <a:rPr lang="en-US" dirty="0"/>
              <a:t>window.</a:t>
            </a:r>
          </a:p>
          <a:p>
            <a:endParaRPr lang="en-US" dirty="0"/>
          </a:p>
          <a:p>
            <a:r>
              <a:rPr lang="en-US" dirty="0"/>
              <a:t>Print it out and bring it to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6271D-F2C8-62B4-F430-EF064045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58"/>
            <a:ext cx="8668960" cy="56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8" y="326413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6261" y="1237595"/>
            <a:ext cx="8821739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located in 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cost-effective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FF3C-3429-ADDC-32FC-A1FE4360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58"/>
            <a:ext cx="8087854" cy="5153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15B07-163E-0C3F-9995-78AD3F3BF89E}"/>
              </a:ext>
            </a:extLst>
          </p:cNvPr>
          <p:cNvSpPr txBox="1"/>
          <p:nvPr/>
        </p:nvSpPr>
        <p:spPr>
          <a:xfrm>
            <a:off x="8041592" y="1210698"/>
            <a:ext cx="4281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Call Up’s are required, go to Games/Call Ups.  </a:t>
            </a:r>
          </a:p>
          <a:p>
            <a:endParaRPr lang="en-US" dirty="0"/>
          </a:p>
          <a:p>
            <a:r>
              <a:rPr lang="en-US" dirty="0"/>
              <a:t>You can view the existing call ups.</a:t>
            </a:r>
          </a:p>
          <a:p>
            <a:endParaRPr lang="en-US" dirty="0"/>
          </a:p>
          <a:p>
            <a:r>
              <a:rPr lang="en-US" dirty="0"/>
              <a:t>To add a Call Up Permit click on the tab.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C67614-C1DA-3684-6A56-DBCE21045D8B}"/>
              </a:ext>
            </a:extLst>
          </p:cNvPr>
          <p:cNvCxnSpPr>
            <a:cxnSpLocks/>
          </p:cNvCxnSpPr>
          <p:nvPr/>
        </p:nvCxnSpPr>
        <p:spPr>
          <a:xfrm flipH="1" flipV="1">
            <a:off x="6819900" y="2438400"/>
            <a:ext cx="1221692" cy="276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2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45C58-C681-8526-80C5-C04E33D9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3" y="776475"/>
            <a:ext cx="7573432" cy="4963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C65B4-7081-DF7C-8590-1E2A33DF61C0}"/>
              </a:ext>
            </a:extLst>
          </p:cNvPr>
          <p:cNvSpPr txBox="1"/>
          <p:nvPr/>
        </p:nvSpPr>
        <p:spPr>
          <a:xfrm>
            <a:off x="7852081" y="1550753"/>
            <a:ext cx="4043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 game from your schedule.</a:t>
            </a:r>
          </a:p>
          <a:p>
            <a:endParaRPr lang="en-US" dirty="0"/>
          </a:p>
          <a:p>
            <a:r>
              <a:rPr lang="en-US" dirty="0"/>
              <a:t>Click the box beside the player’s name, click update player(s).</a:t>
            </a:r>
          </a:p>
          <a:p>
            <a:endParaRPr lang="en-US" dirty="0"/>
          </a:p>
          <a:p>
            <a:r>
              <a:rPr lang="en-US" dirty="0"/>
              <a:t>A green message in the upper right corner will confirm it being added to the roster for the game.</a:t>
            </a:r>
          </a:p>
          <a:p>
            <a:endParaRPr lang="en-US" dirty="0"/>
          </a:p>
          <a:p>
            <a:r>
              <a:rPr lang="en-US" dirty="0"/>
              <a:t>Your club will have to approve the call up for them to appear on the game sheet.</a:t>
            </a:r>
          </a:p>
          <a:p>
            <a:endParaRPr lang="en-US" dirty="0"/>
          </a:p>
          <a:p>
            <a:r>
              <a:rPr lang="en-US" dirty="0"/>
              <a:t>Note:  The League will not approve call ups on behalf of the club.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B0FDA1-CDF0-A26C-DE2E-76619B033F5B}"/>
              </a:ext>
            </a:extLst>
          </p:cNvPr>
          <p:cNvCxnSpPr>
            <a:cxnSpLocks/>
          </p:cNvCxnSpPr>
          <p:nvPr/>
        </p:nvCxnSpPr>
        <p:spPr>
          <a:xfrm flipH="1">
            <a:off x="1059680" y="3144854"/>
            <a:ext cx="6792401" cy="1059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174DBE-EBD6-68FE-E1D4-72B4431879BD}"/>
              </a:ext>
            </a:extLst>
          </p:cNvPr>
          <p:cNvCxnSpPr>
            <a:cxnSpLocks/>
          </p:cNvCxnSpPr>
          <p:nvPr/>
        </p:nvCxnSpPr>
        <p:spPr>
          <a:xfrm flipH="1">
            <a:off x="1495425" y="1876425"/>
            <a:ext cx="6356656" cy="1162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5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9E12A-A8A0-2886-EFAE-C6FDA806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6" y="561632"/>
            <a:ext cx="8078327" cy="4915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311CC-BCEA-D5AD-4CB4-18A7F8BEF7B3}"/>
              </a:ext>
            </a:extLst>
          </p:cNvPr>
          <p:cNvSpPr txBox="1"/>
          <p:nvPr/>
        </p:nvSpPr>
        <p:spPr>
          <a:xfrm>
            <a:off x="8363513" y="1734573"/>
            <a:ext cx="361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your call up has been approved they will be listed under the Call Up section to generate your game sheet.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964C86-C833-10C7-24F6-66E9D7694BEA}"/>
              </a:ext>
            </a:extLst>
          </p:cNvPr>
          <p:cNvCxnSpPr>
            <a:cxnSpLocks/>
          </p:cNvCxnSpPr>
          <p:nvPr/>
        </p:nvCxnSpPr>
        <p:spPr>
          <a:xfrm flipH="1">
            <a:off x="5057775" y="2628900"/>
            <a:ext cx="3305738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2EE4D-01FF-6164-69AF-31CB1D7F98D2}"/>
              </a:ext>
            </a:extLst>
          </p:cNvPr>
          <p:cNvCxnSpPr>
            <a:cxnSpLocks/>
          </p:cNvCxnSpPr>
          <p:nvPr/>
        </p:nvCxnSpPr>
        <p:spPr>
          <a:xfrm flipH="1" flipV="1">
            <a:off x="409575" y="3467100"/>
            <a:ext cx="333375" cy="2226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DC3E40-C96B-74D0-237D-7FD2603C7268}"/>
              </a:ext>
            </a:extLst>
          </p:cNvPr>
          <p:cNvSpPr txBox="1"/>
          <p:nvPr/>
        </p:nvSpPr>
        <p:spPr>
          <a:xfrm>
            <a:off x="285186" y="5693845"/>
            <a:ext cx="4944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Check the players who will be attending the game.</a:t>
            </a:r>
          </a:p>
        </p:txBody>
      </p:sp>
    </p:spTree>
    <p:extLst>
      <p:ext uri="{BB962C8B-B14F-4D97-AF65-F5344CB8AC3E}">
        <p14:creationId xmlns:p14="http://schemas.microsoft.com/office/powerpoint/2010/main" val="176361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7A556-025B-9F71-30F2-2F14AD37C65C}"/>
              </a:ext>
            </a:extLst>
          </p:cNvPr>
          <p:cNvSpPr txBox="1"/>
          <p:nvPr/>
        </p:nvSpPr>
        <p:spPr>
          <a:xfrm>
            <a:off x="9439623" y="1706534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gamesheet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E1704-E02E-4DC4-4785-4EE67E4A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2" y="0"/>
            <a:ext cx="906906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01272-AA6E-341C-F376-A8D80B37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3" y="527074"/>
            <a:ext cx="7777738" cy="5201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5283" y="1203630"/>
            <a:ext cx="37911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game go to the Game Report</a:t>
            </a:r>
          </a:p>
          <a:p>
            <a:r>
              <a:rPr lang="en-US" dirty="0"/>
              <a:t>tool to submit a report</a:t>
            </a:r>
          </a:p>
          <a:p>
            <a:endParaRPr lang="en-US" dirty="0"/>
          </a:p>
          <a:p>
            <a:r>
              <a:rPr lang="en-US" dirty="0"/>
              <a:t>Follow the instructions to completion</a:t>
            </a:r>
          </a:p>
          <a:p>
            <a:endParaRPr lang="en-US" dirty="0"/>
          </a:p>
          <a:p>
            <a:r>
              <a:rPr lang="en-US" dirty="0"/>
              <a:t>When both teams have entered a </a:t>
            </a:r>
          </a:p>
          <a:p>
            <a:r>
              <a:rPr lang="en-US" dirty="0"/>
              <a:t>game report the standings will be </a:t>
            </a:r>
          </a:p>
          <a:p>
            <a:r>
              <a:rPr lang="en-US" dirty="0"/>
              <a:t>updated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CC57BF-A086-B897-D14A-E58E9CD3679C}"/>
              </a:ext>
            </a:extLst>
          </p:cNvPr>
          <p:cNvCxnSpPr>
            <a:cxnSpLocks/>
          </p:cNvCxnSpPr>
          <p:nvPr/>
        </p:nvCxnSpPr>
        <p:spPr>
          <a:xfrm flipH="1">
            <a:off x="2695575" y="1751889"/>
            <a:ext cx="5409709" cy="772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7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0381" y="1425822"/>
            <a:ext cx="32719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Contact, there are 2 tabs: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My Team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Other Team Contacts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Please use this when contacting your team or opponents.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the SOSA League staff in you need assistance setting up your Team Management account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E3AC4D-235E-C447-B198-5EBC6CCB2EF8}"/>
              </a:ext>
            </a:extLst>
          </p:cNvPr>
          <p:cNvCxnSpPr>
            <a:cxnSpLocks/>
          </p:cNvCxnSpPr>
          <p:nvPr/>
        </p:nvCxnSpPr>
        <p:spPr>
          <a:xfrm flipH="1">
            <a:off x="7101555" y="2495374"/>
            <a:ext cx="1256232" cy="376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11210C1-67F5-9AB3-747B-716B7B26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29"/>
            <a:ext cx="864038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6" y="326413"/>
            <a:ext cx="4509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SOSA League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1" y="1348562"/>
            <a:ext cx="6191251" cy="5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9" y="326409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3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4" y="5207416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9" y="5207414"/>
            <a:ext cx="152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Create club rosters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90"/>
            <a:ext cx="175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Manage reschedules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8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9"/>
            <a:ext cx="65110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5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9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9" y="3335949"/>
            <a:ext cx="1231823" cy="123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7" y="3335950"/>
            <a:ext cx="1241091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72" y="3302001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05" y="3345876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57" y="1542675"/>
            <a:ext cx="2314287" cy="1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8" y="1518001"/>
            <a:ext cx="2304763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60" y="326409"/>
            <a:ext cx="700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1" y="4730133"/>
            <a:ext cx="79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  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2" y="5207417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7" y="5207415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90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9"/>
            <a:ext cx="65110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5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9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9" y="3335949"/>
            <a:ext cx="1231823" cy="123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7" y="3335950"/>
            <a:ext cx="1241091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95" y="3344258"/>
            <a:ext cx="1235751" cy="1235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36" y="3335948"/>
            <a:ext cx="1232107" cy="12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0431" y="1743890"/>
            <a:ext cx="3484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SOSA League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https://sosaleague.com/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5783D-8159-7338-686B-18C8E6B0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97"/>
            <a:ext cx="8040222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02E11-D9BD-9454-8BBB-7ED56BBB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8" y="204374"/>
            <a:ext cx="8164064" cy="5915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6710" y="1305098"/>
            <a:ext cx="338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257800" y="2871387"/>
            <a:ext cx="34589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4B52E-ECEB-2586-D350-34643EB6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1" y="204396"/>
            <a:ext cx="8021169" cy="5611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1742" y="3761208"/>
            <a:ext cx="4995949" cy="1984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5855" y="1512917"/>
            <a:ext cx="3473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account,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CA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25SOSA%</a:t>
            </a:r>
            <a:r>
              <a:rPr lang="en-US" b="1" dirty="0"/>
              <a:t>(case sensitive)</a:t>
            </a:r>
          </a:p>
          <a:p>
            <a:endParaRPr lang="en-US" b="1" dirty="0"/>
          </a:p>
          <a:p>
            <a:r>
              <a:rPr lang="en-US" dirty="0"/>
              <a:t>Choose your club's name from the drop-down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69963" y="2638698"/>
            <a:ext cx="3625892" cy="2875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5240D4-F303-0781-9C57-BB18FBAF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0" y="185285"/>
            <a:ext cx="6801799" cy="648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477" y="1055717"/>
            <a:ext cx="3806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 from the drop-down list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810000" y="1378881"/>
            <a:ext cx="4469477" cy="53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029200" y="2431745"/>
            <a:ext cx="3311237" cy="3854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10811</TotalTime>
  <Words>787</Words>
  <Application>Microsoft Office PowerPoint</Application>
  <PresentationFormat>Widescreen</PresentationFormat>
  <Paragraphs>167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21</cp:revision>
  <dcterms:created xsi:type="dcterms:W3CDTF">2022-10-07T20:55:34Z</dcterms:created>
  <dcterms:modified xsi:type="dcterms:W3CDTF">2025-02-26T21:51:08Z</dcterms:modified>
</cp:coreProperties>
</file>